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Montserrat Bold" panose="020B0604020202020204" charset="0"/>
      <p:bold r:id="rId14"/>
    </p:embeddedFont>
    <p:embeddedFont>
      <p:font typeface="Source Sans Pro" panose="020B0503030403020204" pitchFamily="34" charset="0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3791" autoAdjust="0"/>
  </p:normalViewPr>
  <p:slideViewPr>
    <p:cSldViewPr snapToGrid="0" snapToObjects="1">
      <p:cViewPr varScale="1">
        <p:scale>
          <a:sx n="58" d="100"/>
          <a:sy n="58" d="100"/>
        </p:scale>
        <p:origin x="117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0837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990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784503"/>
            <a:ext cx="7415927" cy="48398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00"/>
              </a:lnSpc>
              <a:buNone/>
            </a:pPr>
            <a:r>
              <a:rPr lang="en-US" sz="6050" b="1" kern="0" spc="-6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Supply Chain Optimization Using Data Analysis &amp; Forecasting</a:t>
            </a:r>
            <a:endParaRPr lang="en-US" sz="6050" dirty="0"/>
          </a:p>
        </p:txBody>
      </p:sp>
      <p:sp>
        <p:nvSpPr>
          <p:cNvPr id="4" name="Text 1"/>
          <p:cNvSpPr/>
          <p:nvPr/>
        </p:nvSpPr>
        <p:spPr>
          <a:xfrm>
            <a:off x="864037" y="5994678"/>
            <a:ext cx="7415927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Leveraging data analysis and forecasting techniques to optimize key supply chain metrics and drive business improvements.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5103" y="648295"/>
            <a:ext cx="5861209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kern="0" spc="-42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Implementation Plan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1163479" y="1671638"/>
            <a:ext cx="30480" cy="5912644"/>
          </a:xfrm>
          <a:prstGeom prst="roundRect">
            <a:avLst>
              <a:gd name="adj" fmla="val 116021"/>
            </a:avLst>
          </a:prstGeom>
          <a:solidFill>
            <a:srgbClr val="494A4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413450" y="2186702"/>
            <a:ext cx="825103" cy="30480"/>
          </a:xfrm>
          <a:prstGeom prst="roundRect">
            <a:avLst>
              <a:gd name="adj" fmla="val 116021"/>
            </a:avLst>
          </a:prstGeom>
          <a:solidFill>
            <a:srgbClr val="494A4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913507" y="1936790"/>
            <a:ext cx="530423" cy="530423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117223" y="2041208"/>
            <a:ext cx="122873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kern="0" spc="-25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2475309" y="1907381"/>
            <a:ext cx="2963942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kern="0" spc="-2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Prioritize Distribution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2475309" y="2383631"/>
            <a:ext cx="5843588" cy="353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Address stock and availability mismatches.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413450" y="3723799"/>
            <a:ext cx="825103" cy="30480"/>
          </a:xfrm>
          <a:prstGeom prst="roundRect">
            <a:avLst>
              <a:gd name="adj" fmla="val 116021"/>
            </a:avLst>
          </a:prstGeom>
          <a:solidFill>
            <a:srgbClr val="494A4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913507" y="3473887"/>
            <a:ext cx="530423" cy="530423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085433" y="3578304"/>
            <a:ext cx="186452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kern="0" spc="-25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2475309" y="3444478"/>
            <a:ext cx="3374469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kern="0" spc="-2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Optimize Transportation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2475309" y="3920728"/>
            <a:ext cx="5843588" cy="353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Reduce air transport usage and shift to sea.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1413450" y="5260896"/>
            <a:ext cx="825103" cy="30480"/>
          </a:xfrm>
          <a:prstGeom prst="roundRect">
            <a:avLst>
              <a:gd name="adj" fmla="val 116021"/>
            </a:avLst>
          </a:prstGeom>
          <a:solidFill>
            <a:srgbClr val="494A4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913507" y="5010983"/>
            <a:ext cx="530423" cy="530423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1085195" y="5115401"/>
            <a:ext cx="187047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kern="0" spc="-25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2475309" y="4981575"/>
            <a:ext cx="3363754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kern="0" spc="-2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Enhance Quality Control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2475309" y="5457825"/>
            <a:ext cx="5843588" cy="353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 new protocols to address high defect rates.</a:t>
            </a:r>
            <a:endParaRPr lang="en-US" sz="1850" dirty="0"/>
          </a:p>
        </p:txBody>
      </p:sp>
      <p:sp>
        <p:nvSpPr>
          <p:cNvPr id="20" name="Shape 17"/>
          <p:cNvSpPr/>
          <p:nvPr/>
        </p:nvSpPr>
        <p:spPr>
          <a:xfrm>
            <a:off x="1413450" y="6797993"/>
            <a:ext cx="825103" cy="30480"/>
          </a:xfrm>
          <a:prstGeom prst="roundRect">
            <a:avLst>
              <a:gd name="adj" fmla="val 116021"/>
            </a:avLst>
          </a:prstGeom>
          <a:solidFill>
            <a:srgbClr val="494A4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913507" y="6548080"/>
            <a:ext cx="530423" cy="530423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1069598" y="6652498"/>
            <a:ext cx="218242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kern="0" spc="-25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2500" dirty="0"/>
          </a:p>
        </p:txBody>
      </p:sp>
      <p:sp>
        <p:nvSpPr>
          <p:cNvPr id="23" name="Text 20"/>
          <p:cNvSpPr/>
          <p:nvPr/>
        </p:nvSpPr>
        <p:spPr>
          <a:xfrm>
            <a:off x="2475309" y="6518672"/>
            <a:ext cx="3191351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kern="0" spc="-2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Continuous Monitoring</a:t>
            </a:r>
            <a:endParaRPr lang="en-US" sz="2100" dirty="0"/>
          </a:p>
        </p:txBody>
      </p:sp>
      <p:sp>
        <p:nvSpPr>
          <p:cNvPr id="24" name="Text 21"/>
          <p:cNvSpPr/>
          <p:nvPr/>
        </p:nvSpPr>
        <p:spPr>
          <a:xfrm>
            <a:off x="2475309" y="6994922"/>
            <a:ext cx="5843588" cy="353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Refine forecasting models with new data.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85029" y="1371362"/>
            <a:ext cx="5611058" cy="701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Impact &amp; Benefits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029" y="2566511"/>
            <a:ext cx="3839885" cy="237315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85029" y="5248275"/>
            <a:ext cx="280547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Cost Savings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185029" y="5747028"/>
            <a:ext cx="3839885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10-15% reduction in transportation and logistics costs.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198" y="2566511"/>
            <a:ext cx="3839885" cy="237315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95198" y="5248275"/>
            <a:ext cx="280547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Revenue Growth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95198" y="5747028"/>
            <a:ext cx="3839885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Up to 5% projected growth by optimizing availability and demand.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5367" y="2566511"/>
            <a:ext cx="3839885" cy="237315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05367" y="5248275"/>
            <a:ext cx="319539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Operational Efficiency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05367" y="5747028"/>
            <a:ext cx="3839885" cy="1111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Improved lead times and reduced defect rates for enhanced customer satisfaction.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784503"/>
            <a:ext cx="7415927" cy="48398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00"/>
              </a:lnSpc>
              <a:buNone/>
            </a:pPr>
            <a:r>
              <a:rPr lang="en-US" sz="6050" b="1" kern="0" spc="-6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Supply Chain Optimization Using Data Analysis &amp; Forecasting</a:t>
            </a:r>
            <a:endParaRPr lang="en-US" sz="6050" dirty="0"/>
          </a:p>
        </p:txBody>
      </p:sp>
      <p:sp>
        <p:nvSpPr>
          <p:cNvPr id="4" name="Text 1"/>
          <p:cNvSpPr/>
          <p:nvPr/>
        </p:nvSpPr>
        <p:spPr>
          <a:xfrm>
            <a:off x="864037" y="5994678"/>
            <a:ext cx="7415927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Leveraging data analysis and forecasting techniques to optimize key supply chain metrics and drive business improvements.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305256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056323"/>
            <a:ext cx="5611058" cy="701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Project Objectives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64037" y="2405658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77397" y="2514957"/>
            <a:ext cx="128588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66280" y="2405658"/>
            <a:ext cx="280547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Identify Trends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66280" y="2904411"/>
            <a:ext cx="6613684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Analyze historical data to uncover patterns in product performance, transportation, and defect rates.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64037" y="4169688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44059" y="4278987"/>
            <a:ext cx="195263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666280" y="4169688"/>
            <a:ext cx="280547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Develop Forecasts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666280" y="4668441"/>
            <a:ext cx="6613684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Build predictive models to anticipate future supply chain behaviors.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5933718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1043702" y="6043017"/>
            <a:ext cx="195977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66280" y="5933718"/>
            <a:ext cx="280547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Propose Strategies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66280" y="6432471"/>
            <a:ext cx="6613684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Recommend data-driven solutions to optimize costs and enhance product availability.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85029" y="2490073"/>
            <a:ext cx="7183398" cy="701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Supply Chain Challenges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185029" y="3808571"/>
            <a:ext cx="280547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Availability Issues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1185029" y="4406027"/>
            <a:ext cx="3684746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Inefficiencies in product stock management and distribution.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479613" y="3808571"/>
            <a:ext cx="280547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High Costs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479613" y="4406027"/>
            <a:ext cx="3684746" cy="1111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Reliance on expensive transportation modes, leading to high logistics expenses.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774198" y="3808571"/>
            <a:ext cx="280547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Delivery Delays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774198" y="4406027"/>
            <a:ext cx="3684746" cy="1111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Extended lead times affecting product delivery and customer satisfaction.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102757"/>
            <a:ext cx="5611058" cy="701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Overview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64037" y="2174438"/>
            <a:ext cx="7415927" cy="1362789"/>
          </a:xfrm>
          <a:prstGeom prst="roundRect">
            <a:avLst>
              <a:gd name="adj" fmla="val 2717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110853" y="2421255"/>
            <a:ext cx="280547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Product Categories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10853" y="2920008"/>
            <a:ext cx="6922294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Skincare, Haircare, and Cosmetics data analyzed.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864037" y="3784044"/>
            <a:ext cx="7415927" cy="1733193"/>
          </a:xfrm>
          <a:prstGeom prst="roundRect">
            <a:avLst>
              <a:gd name="adj" fmla="val 2137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110853" y="4030861"/>
            <a:ext cx="280547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Key Metrics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110853" y="4529614"/>
            <a:ext cx="6922294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Revenue, stock levels, availability, lead times, transportation costs, and defect rates.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5764054"/>
            <a:ext cx="7415927" cy="1362789"/>
          </a:xfrm>
          <a:prstGeom prst="roundRect">
            <a:avLst>
              <a:gd name="adj" fmla="val 2717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110853" y="6010870"/>
            <a:ext cx="280547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Time Period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10853" y="6509623"/>
            <a:ext cx="6922294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analysis covering [specify time range].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54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85029" y="3032998"/>
            <a:ext cx="5942648" cy="564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50" b="1" kern="0" spc="-36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Analysis Techniques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1185029" y="5788938"/>
            <a:ext cx="12260223" cy="22860"/>
          </a:xfrm>
          <a:prstGeom prst="roundRect">
            <a:avLst>
              <a:gd name="adj" fmla="val 130470"/>
            </a:avLst>
          </a:prstGeom>
          <a:solidFill>
            <a:srgbClr val="494A4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4188738" y="5093077"/>
            <a:ext cx="22860" cy="695920"/>
          </a:xfrm>
          <a:prstGeom prst="roundRect">
            <a:avLst>
              <a:gd name="adj" fmla="val 130470"/>
            </a:avLst>
          </a:prstGeom>
          <a:solidFill>
            <a:srgbClr val="494A4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3976568" y="5565279"/>
            <a:ext cx="447318" cy="447318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4148376" y="5653385"/>
            <a:ext cx="103584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kern="0" spc="-2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3070622" y="4194215"/>
            <a:ext cx="2259449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kern="0" spc="-18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Trend Analysis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383863" y="4595932"/>
            <a:ext cx="5632966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Identify historical patterns in sales, stock, and lead times.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303532" y="5788878"/>
            <a:ext cx="22860" cy="695920"/>
          </a:xfrm>
          <a:prstGeom prst="roundRect">
            <a:avLst>
              <a:gd name="adj" fmla="val 130470"/>
            </a:avLst>
          </a:prstGeom>
          <a:solidFill>
            <a:srgbClr val="494A4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091363" y="5565279"/>
            <a:ext cx="447318" cy="447318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7236381" y="5653385"/>
            <a:ext cx="157282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kern="0" spc="-2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6177677" y="6683693"/>
            <a:ext cx="2274689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kern="0" spc="-18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Forecasting Models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498538" y="7085409"/>
            <a:ext cx="5633085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Apply statistical models to predict future revenue, demand, and defect rates.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10418326" y="5093077"/>
            <a:ext cx="22860" cy="695920"/>
          </a:xfrm>
          <a:prstGeom prst="roundRect">
            <a:avLst>
              <a:gd name="adj" fmla="val 130470"/>
            </a:avLst>
          </a:prstGeom>
          <a:solidFill>
            <a:srgbClr val="494A4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10206157" y="5565279"/>
            <a:ext cx="447318" cy="447318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10350818" y="5653385"/>
            <a:ext cx="157877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kern="0" spc="-2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9300091" y="3895963"/>
            <a:ext cx="2259449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kern="0" spc="-18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Visualization Tools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7613333" y="4297680"/>
            <a:ext cx="5633085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Utilize Python libraries like Matplotlib and Seaborn for data visualization.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5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0405" y="482441"/>
            <a:ext cx="3987403" cy="498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900"/>
              </a:lnSpc>
              <a:buNone/>
            </a:pPr>
            <a:r>
              <a:rPr lang="en-US" sz="3100" b="1" kern="0" spc="-3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Key Findings</a:t>
            </a:r>
            <a:endParaRPr lang="en-US" sz="3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405" y="1243965"/>
            <a:ext cx="438507" cy="43850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00405" y="1857851"/>
            <a:ext cx="1993702" cy="249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kern="0" spc="-16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Revenue Trends</a:t>
            </a:r>
            <a:endParaRPr lang="en-US" sz="1550" dirty="0"/>
          </a:p>
        </p:txBody>
      </p:sp>
      <p:sp>
        <p:nvSpPr>
          <p:cNvPr id="6" name="Text 2"/>
          <p:cNvSpPr/>
          <p:nvPr/>
        </p:nvSpPr>
        <p:spPr>
          <a:xfrm>
            <a:off x="6100405" y="2212300"/>
            <a:ext cx="7915989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Skincare dominates, with growth potential in Haircare and Cosmetics.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0405" y="3001804"/>
            <a:ext cx="438507" cy="43850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00405" y="3615690"/>
            <a:ext cx="1993702" cy="249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kern="0" spc="-16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Stock &amp; Availability</a:t>
            </a:r>
            <a:endParaRPr lang="en-US" sz="1550" dirty="0"/>
          </a:p>
        </p:txBody>
      </p:sp>
      <p:sp>
        <p:nvSpPr>
          <p:cNvPr id="9" name="Text 4"/>
          <p:cNvSpPr/>
          <p:nvPr/>
        </p:nvSpPr>
        <p:spPr>
          <a:xfrm>
            <a:off x="6100405" y="3970139"/>
            <a:ext cx="7915989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Inefficient distribution leading to high stock but low availability.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0405" y="4759643"/>
            <a:ext cx="438507" cy="43850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00405" y="5373529"/>
            <a:ext cx="2258020" cy="249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kern="0" spc="-16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Lead Time Challenges</a:t>
            </a:r>
            <a:endParaRPr lang="en-US" sz="1550" dirty="0"/>
          </a:p>
        </p:txBody>
      </p:sp>
      <p:sp>
        <p:nvSpPr>
          <p:cNvPr id="12" name="Text 6"/>
          <p:cNvSpPr/>
          <p:nvPr/>
        </p:nvSpPr>
        <p:spPr>
          <a:xfrm>
            <a:off x="6100405" y="5727978"/>
            <a:ext cx="7915989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Long lead times for high-demand products impact availability and satisfaction.</a:t>
            </a:r>
            <a:endParaRPr lang="en-US" sz="13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0405" y="6517481"/>
            <a:ext cx="438507" cy="43850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00405" y="7131368"/>
            <a:ext cx="1993702" cy="249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kern="0" spc="-16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Defect Rates</a:t>
            </a:r>
            <a:endParaRPr lang="en-US" sz="1550" dirty="0"/>
          </a:p>
        </p:txBody>
      </p:sp>
      <p:sp>
        <p:nvSpPr>
          <p:cNvPr id="15" name="Text 8"/>
          <p:cNvSpPr/>
          <p:nvPr/>
        </p:nvSpPr>
        <p:spPr>
          <a:xfrm>
            <a:off x="6100405" y="7485817"/>
            <a:ext cx="7915989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Haircare products have the highest defect rates, signaling quality issues.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932974"/>
            <a:ext cx="5887403" cy="701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Forecasting Insights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64037" y="2004655"/>
            <a:ext cx="7415927" cy="5291852"/>
          </a:xfrm>
          <a:prstGeom prst="roundRect">
            <a:avLst>
              <a:gd name="adj" fmla="val 700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879277" y="2019895"/>
            <a:ext cx="7385447" cy="105227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126093" y="2175629"/>
            <a:ext cx="3195280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Skincare Revenue Growth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4822627" y="2175629"/>
            <a:ext cx="3195280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5% projected increase next quarter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79277" y="3072170"/>
            <a:ext cx="7385447" cy="105227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126093" y="3227903"/>
            <a:ext cx="3195280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Demand for Low Availability Products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4822627" y="3227903"/>
            <a:ext cx="3195280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20% potential increase with distribution improvements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879277" y="4124444"/>
            <a:ext cx="7385447" cy="105227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126093" y="4280178"/>
            <a:ext cx="3195280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Transportation Cost Reduction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4822627" y="4280178"/>
            <a:ext cx="3195280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10% savings by shifting 20% of air shipments to sea</a:t>
            </a:r>
            <a:endParaRPr lang="en-US" sz="1900" dirty="0"/>
          </a:p>
        </p:txBody>
      </p:sp>
      <p:sp>
        <p:nvSpPr>
          <p:cNvPr id="14" name="Shape 11"/>
          <p:cNvSpPr/>
          <p:nvPr/>
        </p:nvSpPr>
        <p:spPr>
          <a:xfrm>
            <a:off x="879277" y="5176718"/>
            <a:ext cx="7385447" cy="105227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1126093" y="5332452"/>
            <a:ext cx="3195280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Lead Time Reduction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4822627" y="5332452"/>
            <a:ext cx="3195280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10% decrease with supply chain enhancements</a:t>
            </a:r>
            <a:endParaRPr lang="en-US" sz="1900" dirty="0"/>
          </a:p>
        </p:txBody>
      </p:sp>
      <p:sp>
        <p:nvSpPr>
          <p:cNvPr id="17" name="Shape 14"/>
          <p:cNvSpPr/>
          <p:nvPr/>
        </p:nvSpPr>
        <p:spPr>
          <a:xfrm>
            <a:off x="879277" y="6228993"/>
            <a:ext cx="7385447" cy="105227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1126093" y="6384727"/>
            <a:ext cx="3195280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Haircare Defect Rate Decrease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4822627" y="6384727"/>
            <a:ext cx="3195280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30% reduction through improved quality control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1" y="541972"/>
            <a:ext cx="5454015" cy="558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500" b="1" kern="0" spc="-35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Optimization Strategies</a:t>
            </a:r>
            <a:endParaRPr lang="en-US" sz="3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1" y="1395413"/>
            <a:ext cx="983099" cy="15730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52598" y="1591985"/>
            <a:ext cx="2234446" cy="279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kern="0" spc="-18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Transportation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452598" y="1989177"/>
            <a:ext cx="6489621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Shift non-urgent shipments to sea transport to reduce logistics costs.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1" y="2968466"/>
            <a:ext cx="983099" cy="15730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52598" y="3165038"/>
            <a:ext cx="2711410" cy="279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kern="0" spc="-18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Inventory Management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452598" y="3562231"/>
            <a:ext cx="6489621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Address stock distribution challenges to improve availability.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1" y="4541520"/>
            <a:ext cx="983099" cy="157305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52598" y="4738092"/>
            <a:ext cx="2442329" cy="279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kern="0" spc="-18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Lead Time Reduction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7452598" y="5135285"/>
            <a:ext cx="6489621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Focus on supply chain bottlenecks to decrease lead times.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4581" y="6114574"/>
            <a:ext cx="983099" cy="157305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52598" y="6311146"/>
            <a:ext cx="2234446" cy="279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kern="0" spc="-18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Quality Control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7452598" y="6708338"/>
            <a:ext cx="6489621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 tighter quality processes to reduce defect rates.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490</Words>
  <Application>Microsoft Office PowerPoint</Application>
  <PresentationFormat>Custom</PresentationFormat>
  <Paragraphs>98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Source Sans Pro</vt:lpstr>
      <vt:lpstr>Montserrat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Asmaa mahrous metwally</cp:lastModifiedBy>
  <cp:revision>3</cp:revision>
  <dcterms:created xsi:type="dcterms:W3CDTF">2024-10-15T20:20:16Z</dcterms:created>
  <dcterms:modified xsi:type="dcterms:W3CDTF">2024-10-18T17:35:27Z</dcterms:modified>
</cp:coreProperties>
</file>